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6" r:id="rId9"/>
    <p:sldId id="262" r:id="rId10"/>
    <p:sldId id="263" r:id="rId1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5295" y="241935"/>
            <a:ext cx="11424285" cy="62509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1830" y="457200"/>
            <a:ext cx="11003280" cy="62369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2425" y="311150"/>
            <a:ext cx="11519535" cy="62623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6725" y="97790"/>
            <a:ext cx="11508740" cy="66624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785" y="208280"/>
            <a:ext cx="11577320" cy="63830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1640" y="312420"/>
            <a:ext cx="11348085" cy="623379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4030" y="134620"/>
            <a:ext cx="10885170" cy="65881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4830" y="829945"/>
            <a:ext cx="11102340" cy="48367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宽屏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Arial</vt:lpstr>
      <vt:lpstr>SimSun</vt:lpstr>
      <vt:lpstr>Wingdings</vt:lpstr>
      <vt:lpstr>DejaVu Sans</vt:lpstr>
      <vt:lpstr>Arial Unicode MS</vt:lpstr>
      <vt:lpstr>Arial Black</vt:lpstr>
      <vt:lpstr>Microsoft YaHei</vt:lpstr>
      <vt:lpstr>Droid Sans Fallback</vt:lpstr>
      <vt:lpstr>SimSun</vt:lpstr>
      <vt:lpstr>OpenSymbol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aa100418</dc:creator>
  <cp:lastModifiedBy>aa100418</cp:lastModifiedBy>
  <cp:revision>8</cp:revision>
  <dcterms:created xsi:type="dcterms:W3CDTF">2023-04-22T08:31:34Z</dcterms:created>
  <dcterms:modified xsi:type="dcterms:W3CDTF">2023-04-22T08:31:34Z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1033-11.1.0.11691</vt:lpwstr>
  </property>
  <property fmtid="{D5CDD505-2E9C-101B-9397-08002B2CF9AE}" pid="3" name="ICV">
    <vt:lpwstr/>
  </property>
</Properties>
</file>

<file path=docProps/thumbnail.jpeg>
</file>